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79278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TOXIC SHOCK SYNDROME </a:t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(TSS)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854950" cy="137160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2200" dirty="0" err="1" smtClean="0"/>
              <a:t>Dr</a:t>
            </a:r>
            <a:r>
              <a:rPr lang="en-US" sz="2200" dirty="0" smtClean="0"/>
              <a:t> </a:t>
            </a:r>
            <a:r>
              <a:rPr lang="en-US" sz="2200" dirty="0" err="1" smtClean="0"/>
              <a:t>Shanthi</a:t>
            </a:r>
            <a:r>
              <a:rPr lang="en-US" sz="2200" dirty="0" smtClean="0"/>
              <a:t> Serene </a:t>
            </a:r>
            <a:r>
              <a:rPr lang="en-US" sz="2200" dirty="0" err="1" smtClean="0"/>
              <a:t>Sylum</a:t>
            </a:r>
            <a:r>
              <a:rPr lang="en-US" sz="2200" dirty="0" smtClean="0"/>
              <a:t> V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Professor and Head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Dept. Obstetrics and Gynaecology</a:t>
            </a:r>
          </a:p>
          <a:p>
            <a:pPr marR="0">
              <a:lnSpc>
                <a:spcPct val="80000"/>
              </a:lnSpc>
            </a:pPr>
            <a:r>
              <a:rPr lang="en-US" sz="2200" dirty="0" smtClean="0"/>
              <a:t>SKHMC </a:t>
            </a:r>
            <a:r>
              <a:rPr lang="en-US" sz="2200" dirty="0" err="1" smtClean="0"/>
              <a:t>Kulasekharam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TOXIC SHOCK SYNDROME (TSS)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TSS is commonly seen in menstruating women</a:t>
            </a:r>
          </a:p>
          <a:p>
            <a:r>
              <a:rPr lang="en-US" dirty="0" smtClean="0"/>
              <a:t>between 15 and 30 years of age following the use of tampons (</a:t>
            </a:r>
            <a:r>
              <a:rPr lang="en-US" dirty="0" err="1" smtClean="0"/>
              <a:t>polyacrylate</a:t>
            </a:r>
            <a:r>
              <a:rPr lang="en-US" dirty="0" smtClean="0"/>
              <a:t>). </a:t>
            </a:r>
          </a:p>
          <a:p>
            <a:endParaRPr lang="en-US" dirty="0" smtClean="0"/>
          </a:p>
          <a:p>
            <a:r>
              <a:rPr lang="en-US" dirty="0" smtClean="0"/>
              <a:t>Other condition of TSS is use of female barrier contraceptives (diaphragm).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pathological features are due to liberation</a:t>
            </a:r>
          </a:p>
          <a:p>
            <a:pPr>
              <a:buNone/>
            </a:pPr>
            <a:r>
              <a:rPr lang="en-US" dirty="0" smtClean="0"/>
              <a:t>     of </a:t>
            </a:r>
            <a:r>
              <a:rPr lang="en-US" b="1" dirty="0" err="1" smtClean="0">
                <a:solidFill>
                  <a:srgbClr val="0070C0"/>
                </a:solidFill>
              </a:rPr>
              <a:t>exotoxin</a:t>
            </a:r>
            <a:r>
              <a:rPr lang="en-US" dirty="0" smtClean="0"/>
              <a:t> by </a:t>
            </a:r>
            <a:r>
              <a:rPr lang="en-US" i="1" dirty="0" smtClean="0">
                <a:solidFill>
                  <a:srgbClr val="FF0000"/>
                </a:solidFill>
              </a:rPr>
              <a:t>Staphylococcus </a:t>
            </a:r>
            <a:r>
              <a:rPr lang="en-US" i="1" dirty="0" err="1" smtClean="0">
                <a:solidFill>
                  <a:srgbClr val="FF0000"/>
                </a:solidFill>
              </a:rPr>
              <a:t>aureus</a:t>
            </a:r>
            <a:r>
              <a:rPr lang="en-US" i="1" dirty="0" smtClean="0"/>
              <a:t>.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It may lead </a:t>
            </a:r>
            <a:r>
              <a:rPr lang="en-US" dirty="0" smtClean="0"/>
              <a:t>to </a:t>
            </a:r>
            <a:r>
              <a:rPr lang="en-US" dirty="0" err="1" smtClean="0"/>
              <a:t>multiorgan</a:t>
            </a:r>
            <a:r>
              <a:rPr lang="en-US" dirty="0" smtClean="0"/>
              <a:t> system failure.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Blood cultures are negative.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abrupt onset</a:t>
            </a:r>
          </a:p>
          <a:p>
            <a:r>
              <a:rPr lang="en-US" dirty="0" smtClean="0"/>
              <a:t>Fever &gt;38.9°C.</a:t>
            </a:r>
          </a:p>
          <a:p>
            <a:r>
              <a:rPr lang="en-US" dirty="0" smtClean="0"/>
              <a:t>Diffuse macular rash, </a:t>
            </a:r>
            <a:r>
              <a:rPr lang="en-US" dirty="0" err="1" smtClean="0"/>
              <a:t>myalgia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Gastrointestinal : Vomiting, diarrhea.</a:t>
            </a:r>
          </a:p>
          <a:p>
            <a:r>
              <a:rPr lang="en-US" dirty="0" smtClean="0"/>
              <a:t>Cardiopulmonary : Hypotension, adult respiratory distress syndrome.</a:t>
            </a:r>
          </a:p>
          <a:p>
            <a:r>
              <a:rPr lang="en-US" dirty="0" smtClean="0"/>
              <a:t> Platelets : &lt; 100,000/mm3.</a:t>
            </a:r>
          </a:p>
          <a:p>
            <a:r>
              <a:rPr lang="en-US" dirty="0" smtClean="0"/>
              <a:t>Renal : ↑ BUN (&gt; twice normal).</a:t>
            </a:r>
          </a:p>
          <a:p>
            <a:r>
              <a:rPr lang="en-US" dirty="0" smtClean="0"/>
              <a:t>Hepatic : </a:t>
            </a:r>
            <a:r>
              <a:rPr lang="en-US" dirty="0" err="1" smtClean="0"/>
              <a:t>Bilirubin</a:t>
            </a:r>
            <a:r>
              <a:rPr lang="en-US" dirty="0" smtClean="0"/>
              <a:t>, SGOT, SGPT rise twice the normal level.</a:t>
            </a:r>
          </a:p>
          <a:p>
            <a:r>
              <a:rPr lang="en-US" dirty="0" smtClean="0"/>
              <a:t>Mucous membrane (vaginal, </a:t>
            </a:r>
            <a:r>
              <a:rPr lang="en-US" dirty="0" err="1" smtClean="0"/>
              <a:t>oropharyngeal</a:t>
            </a:r>
            <a:r>
              <a:rPr lang="en-US" dirty="0" smtClean="0"/>
              <a:t>) : Hyperemia.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is supportive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. Correction of </a:t>
            </a:r>
            <a:r>
              <a:rPr lang="en-US" b="1" dirty="0" err="1" smtClean="0"/>
              <a:t>hypovolemia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hypotension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70C0"/>
                </a:solidFill>
              </a:rPr>
              <a:t>intravenous fluids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Dopamine infusion is done in an </a:t>
            </a:r>
            <a:r>
              <a:rPr lang="en-US" dirty="0" smtClean="0">
                <a:solidFill>
                  <a:srgbClr val="0070C0"/>
                </a:solidFill>
              </a:rPr>
              <a:t>intensive care unit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Parenteral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corticosteroids</a:t>
            </a:r>
            <a:r>
              <a:rPr lang="en-US" dirty="0" smtClean="0"/>
              <a:t> may be used.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Blood coagulation parameters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serum electrolytes </a:t>
            </a:r>
            <a:r>
              <a:rPr lang="en-US" dirty="0" smtClean="0"/>
              <a:t>are checked and corrected.</a:t>
            </a:r>
          </a:p>
          <a:p>
            <a:r>
              <a:rPr lang="en-US" dirty="0" smtClean="0"/>
              <a:t> Infection is controlled by b-</a:t>
            </a:r>
            <a:r>
              <a:rPr lang="en-US" dirty="0" err="1" smtClean="0"/>
              <a:t>lactamase</a:t>
            </a:r>
            <a:r>
              <a:rPr lang="en-US" dirty="0" smtClean="0"/>
              <a:t> resistant </a:t>
            </a:r>
            <a:r>
              <a:rPr lang="en-US" dirty="0" err="1" smtClean="0"/>
              <a:t>antistaphylococcal</a:t>
            </a:r>
            <a:r>
              <a:rPr lang="en-US" dirty="0" smtClean="0"/>
              <a:t> penicillin (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and </a:t>
            </a:r>
            <a:r>
              <a:rPr lang="en-US" dirty="0" err="1" smtClean="0"/>
              <a:t>oxacillin</a:t>
            </a:r>
            <a:r>
              <a:rPr lang="en-US" dirty="0" smtClean="0"/>
              <a:t>) for 10–14 days. </a:t>
            </a:r>
          </a:p>
          <a:p>
            <a:r>
              <a:rPr lang="en-US" dirty="0" smtClean="0"/>
              <a:t>The tampon should be </a:t>
            </a:r>
            <a:r>
              <a:rPr lang="en-US" dirty="0" smtClean="0">
                <a:solidFill>
                  <a:srgbClr val="FF0000"/>
                </a:solidFill>
              </a:rPr>
              <a:t>removed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rgbClr val="00823B"/>
                </a:solidFill>
              </a:rPr>
              <a:t>Cotton tampons </a:t>
            </a:r>
            <a:r>
              <a:rPr lang="en-US" dirty="0" smtClean="0"/>
              <a:t>are the safest. </a:t>
            </a:r>
          </a:p>
          <a:p>
            <a:r>
              <a:rPr lang="en-US" dirty="0" smtClean="0"/>
              <a:t>Mortality following TSS is 6–10 percent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 </a:t>
            </a:r>
            <a:r>
              <a:rPr lang="en-US" dirty="0" err="1"/>
              <a:t>Dutta’s</a:t>
            </a:r>
            <a:r>
              <a:rPr lang="en-US" dirty="0"/>
              <a:t> Textbook of Gynecology including Contraception Enlarged &amp; Revised Reprint of Sixth Edition Edited by </a:t>
            </a:r>
            <a:r>
              <a:rPr lang="en-US" dirty="0" err="1"/>
              <a:t>Hiralal</a:t>
            </a:r>
            <a:r>
              <a:rPr lang="en-US" dirty="0"/>
              <a:t> </a:t>
            </a:r>
            <a:r>
              <a:rPr lang="en-US" dirty="0" err="1"/>
              <a:t>Conar</a:t>
            </a:r>
            <a:r>
              <a:rPr lang="en-US"/>
              <a:t> November 2013 JAYPEE.</a:t>
            </a:r>
          </a:p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671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590800"/>
            <a:ext cx="39624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257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TOXIC SHOCK SYNDROME  (TSS) </vt:lpstr>
      <vt:lpstr>TOXIC SHOCK SYNDROME (TSS) </vt:lpstr>
      <vt:lpstr>PowerPoint Presentation</vt:lpstr>
      <vt:lpstr>Clinical features</vt:lpstr>
      <vt:lpstr>Treatment is supportive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AS</cp:lastModifiedBy>
  <cp:revision>7</cp:revision>
  <dcterms:created xsi:type="dcterms:W3CDTF">2006-08-16T00:00:00Z</dcterms:created>
  <dcterms:modified xsi:type="dcterms:W3CDTF">2021-11-14T14:40:48Z</dcterms:modified>
</cp:coreProperties>
</file>